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6B809-1EF0-41D7-BF3A-11C814353F85}" type="datetimeFigureOut">
              <a:rPr lang="en-GB" smtClean="0"/>
              <a:t>04/12/2014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CBB17-B2A2-4FB8-B9B0-55D4D904D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17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04/12/2014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061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04/12/2014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99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04/12/2014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47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04/12/2014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39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04/12/2014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5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04/12/2014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0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04/12/2014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685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04/12/2014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50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04/12/2014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76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04/12/2014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39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04/12/2014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77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462FB-969A-49D8-9CEE-8596D097050C}" type="datetimeFigureOut">
              <a:rPr lang="en-GB" smtClean="0"/>
              <a:t>04/12/2014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99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1st Date – She and 1st Date – He 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Wendy Cope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900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Glossary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 smtClean="0"/>
              <a:t>dramatic irony	</a:t>
            </a:r>
            <a:r>
              <a:rPr lang="en-GB" sz="2800" dirty="0" smtClean="0"/>
              <a:t>when the audience/reader knows 			something significant that the  				fictional characters do not know</a:t>
            </a:r>
            <a:endParaRPr lang="en-GB" sz="2800" b="1" dirty="0"/>
          </a:p>
          <a:p>
            <a:pPr marL="0" indent="0">
              <a:buNone/>
            </a:pPr>
            <a:endParaRPr lang="en-GB" sz="2800" b="1" dirty="0" smtClean="0"/>
          </a:p>
          <a:p>
            <a:pPr marL="0" indent="0">
              <a:buNone/>
            </a:pPr>
            <a:r>
              <a:rPr lang="en-GB" sz="2800" b="1" dirty="0" smtClean="0"/>
              <a:t>situational irony	</a:t>
            </a:r>
            <a:r>
              <a:rPr lang="en-GB" sz="2800" dirty="0" smtClean="0"/>
              <a:t>when a fictional situation is not 			what it seems to be to the 				characters involved</a:t>
            </a:r>
            <a:endParaRPr lang="en-GB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8214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Glossary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 smtClean="0"/>
              <a:t>interior  monologue	</a:t>
            </a:r>
            <a:r>
              <a:rPr lang="en-GB" dirty="0" smtClean="0"/>
              <a:t>thought processes 					expressed in poetry 					or prose but not 						spoken aloud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pathos			</a:t>
            </a:r>
            <a:r>
              <a:rPr lang="en-GB" dirty="0" smtClean="0"/>
              <a:t>sense of sadness 						evoked by depiction 					of fictional character 					or situation 				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155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17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1st Date – She and 1st Date – He </vt:lpstr>
      <vt:lpstr>Glossary</vt:lpstr>
      <vt:lpstr>Glossary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Belle Dame Sans Merci</dc:title>
  <dc:creator>Jane Klima</dc:creator>
  <cp:lastModifiedBy>Elizabeth</cp:lastModifiedBy>
  <cp:revision>14</cp:revision>
  <dcterms:created xsi:type="dcterms:W3CDTF">2014-10-28T20:58:01Z</dcterms:created>
  <dcterms:modified xsi:type="dcterms:W3CDTF">2014-12-04T13:54:41Z</dcterms:modified>
</cp:coreProperties>
</file>